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3004800" cy="9753600"/>
  <p:notesSz cx="130048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0240" y="390144"/>
            <a:ext cx="11704320" cy="15605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0240" y="2243328"/>
            <a:ext cx="11704320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52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3004800" cy="96139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2022-09-01T16:05:25Z</dcterms:created>
  <dcterms:modified xsi:type="dcterms:W3CDTF">2022-09-01T16:05:25Z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2022-09-01T00:00:00Z</vt:filetime>
  </property>
  <property fmtid="{D5CDD505-2E9C-101B-9397-08002B2CF9AE}" pid="3" name="LastSaved">
    <vt:filetime>2022-09-01T00:00:00Z</vt:filetime>
  </property>
</Properties>
</file>